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297" autoAdjust="0"/>
    <p:restoredTop sz="90929"/>
  </p:normalViewPr>
  <p:slideViewPr>
    <p:cSldViewPr>
      <p:cViewPr varScale="1">
        <p:scale>
          <a:sx n="64" d="100"/>
          <a:sy n="64" d="100"/>
        </p:scale>
        <p:origin x="-7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3D120-CE9A-41B9-B8E7-C7B9F8097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AB2FA-D3F6-4D22-8A15-D76E5FC3C3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FA75-4AA7-414D-9BAE-A7C93A0DD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F4956-FCD6-4D08-86FF-113A7CA607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178B-4E0C-4C4F-B790-FD33BE7D7F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C0784-A726-4978-BB93-0169104E9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3AD96-9CC8-45C6-ABA0-CC8DE8EECF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B3B41-2B18-44F3-AEA6-470D20FCB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FBBA5-C5B9-49E4-BE2A-58F0FF093A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89E35-8911-41B8-B5E5-FC9B61E272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F8B1C-EE68-4F88-B13C-BE269E027E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09076D-D281-423B-A7D3-8CFCAD6831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>
                <a:solidFill>
                  <a:srgbClr val="000000"/>
                </a:solidFill>
                <a:latin typeface="Arial" charset="0"/>
              </a:rPr>
              <a:t>How The Bird Got His Groove Back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was confused.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500" y="1192213"/>
            <a:ext cx="2744788" cy="5386387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503988" y="539750"/>
            <a:ext cx="127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?????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5200" y="2590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他是糊涂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went to talk to his boss.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25" y="1397000"/>
            <a:ext cx="4078288" cy="5424488"/>
          </a:xfrm>
          <a:prstGeom prst="rect">
            <a:avLst/>
          </a:prstGeom>
          <a:noFill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5325" y="1322388"/>
            <a:ext cx="2727325" cy="54435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79800" y="6934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他去说和他老板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boss said that he was fired.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3" y="1452563"/>
            <a:ext cx="6275387" cy="47005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37000" y="6553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老板说他不工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bird was sad.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862138"/>
            <a:ext cx="5751513" cy="4175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65600" y="6324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鸟是难过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 sad bird walked home.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0600" y="914400"/>
            <a:ext cx="5457825" cy="5421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37000" y="66294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难过鸟走家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Then he had a thought.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0" y="1270000"/>
            <a:ext cx="5080000" cy="508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08400" y="6705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他有一种想法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"Why am I sad? I hated my job!"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8225" y="1563688"/>
            <a:ext cx="4629150" cy="5108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9200" y="6858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为什么我难过</a:t>
            </a:r>
            <a:r>
              <a:rPr lang="en-US" altLang="zh-CN" dirty="0" smtClean="0"/>
              <a:t>?</a:t>
            </a:r>
            <a:r>
              <a:rPr lang="zh-CN" altLang="en-US" dirty="0" smtClean="0"/>
              <a:t>我不喜欢我工作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I'm finally happy!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576263"/>
            <a:ext cx="4894262" cy="62944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9400" y="2057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我是最后高</a:t>
            </a:r>
            <a:r>
              <a:rPr lang="zh-CN" altLang="en-US" dirty="0" smtClean="0"/>
              <a:t>兴</a:t>
            </a:r>
            <a:r>
              <a:rPr lang="en-US" altLang="zh-CN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started singing.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000" y="914400"/>
            <a:ext cx="3344862" cy="4597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2400" y="1219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他开始唱歌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Then he started dancing.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1150" y="1312863"/>
            <a:ext cx="3962400" cy="4298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5600" y="990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他开始跳舞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68313" y="395288"/>
            <a:ext cx="93757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There once lived a bird.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938" y="1489075"/>
            <a:ext cx="6807200" cy="49434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27400" y="66294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一个主了鸟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then he lived happily ever after.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8950" y="1587500"/>
            <a:ext cx="4102100" cy="444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56000" y="6629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他住了高兴永远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4800">
                <a:solidFill>
                  <a:srgbClr val="000000"/>
                </a:solidFill>
                <a:latin typeface="Arial" charset="0"/>
              </a:rPr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He lived in a nest in a tree.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925" y="1471613"/>
            <a:ext cx="8129588" cy="54244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79800" y="6934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他主了在里巢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30188" y="404813"/>
            <a:ext cx="4703762" cy="6149975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Everyday he went</a:t>
            </a:r>
            <a:r>
              <a:rPr lang="en-US"/>
              <a:t/>
            </a:r>
            <a:br>
              <a:rPr lang="en-US"/>
            </a:br>
            <a:r>
              <a:rPr lang="en-US" sz="4300">
                <a:solidFill>
                  <a:srgbClr val="000000"/>
                </a:solidFill>
                <a:latin typeface="Arial" charset="0"/>
              </a:rPr>
              <a:t>to work.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5788" y="334963"/>
            <a:ext cx="3771900" cy="6804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65200" y="34290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每天他去工作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All day he worked.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266825"/>
            <a:ext cx="6715125" cy="5148263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25" y="3314700"/>
            <a:ext cx="1698625" cy="34686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46400" y="66294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他整个刑天都工作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But it was boring work.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2213" y="1546225"/>
            <a:ext cx="7377112" cy="5000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84600" y="6781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他工是令人厌烦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he didn't like his job.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9713" y="1751013"/>
            <a:ext cx="6516687" cy="48466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4600" y="6781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他不喜欢工作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30188" y="393700"/>
            <a:ext cx="4740275" cy="5668963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One day he got to work.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0188" y="912813"/>
            <a:ext cx="3770312" cy="6802437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5863" y="130175"/>
            <a:ext cx="2859087" cy="17764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03400" y="3505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一天他到工作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Arial" charset="0"/>
              </a:rPr>
              <a:t>And there was a monkey in his office.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1527175"/>
            <a:ext cx="4297363" cy="55038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70200" y="7010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有一个猴子在里他办公是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256</Words>
  <Application>Microsoft PowerPoint</Application>
  <PresentationFormat>Custom</PresentationFormat>
  <Paragraphs>55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How The Bird Got His Groove Back</vt:lpstr>
      <vt:lpstr>Slide 2</vt:lpstr>
      <vt:lpstr>He lived in a nest in a tree.</vt:lpstr>
      <vt:lpstr>Everyday he went to work.</vt:lpstr>
      <vt:lpstr>All day he worked.</vt:lpstr>
      <vt:lpstr>But it was boring work.</vt:lpstr>
      <vt:lpstr>And he didn't like his job.</vt:lpstr>
      <vt:lpstr>One day he got to work.</vt:lpstr>
      <vt:lpstr>And there was a monkey in his office.</vt:lpstr>
      <vt:lpstr>He was confused.</vt:lpstr>
      <vt:lpstr>He went to talk to his boss.</vt:lpstr>
      <vt:lpstr>The boss said that he was fired.</vt:lpstr>
      <vt:lpstr>The bird was sad.</vt:lpstr>
      <vt:lpstr>The sad bird walked home.</vt:lpstr>
      <vt:lpstr>Then he had a thought.</vt:lpstr>
      <vt:lpstr>"Why am I sad? I hated my job!"</vt:lpstr>
      <vt:lpstr>I'm finally happy!</vt:lpstr>
      <vt:lpstr>He started singing.</vt:lpstr>
      <vt:lpstr>Then he started dancing.</vt:lpstr>
      <vt:lpstr>And then he lived happily ever after.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itsuser</cp:lastModifiedBy>
  <cp:revision>4</cp:revision>
  <dcterms:created xsi:type="dcterms:W3CDTF">2004-05-06T09:28:21Z</dcterms:created>
  <dcterms:modified xsi:type="dcterms:W3CDTF">2009-03-17T16:11:45Z</dcterms:modified>
</cp:coreProperties>
</file>